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9" r:id="rId5"/>
    <p:sldId id="266" r:id="rId6"/>
    <p:sldId id="267" r:id="rId7"/>
    <p:sldId id="260" r:id="rId8"/>
    <p:sldId id="261" r:id="rId9"/>
    <p:sldId id="268" r:id="rId10"/>
    <p:sldId id="258" r:id="rId11"/>
    <p:sldId id="269" r:id="rId12"/>
    <p:sldId id="270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5626204-BB4F-4CE4-A8C0-98AAE809D019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8F5BA67-75AE-4DDF-A258-2EBBF691B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6204-BB4F-4CE4-A8C0-98AAE809D019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BA67-75AE-4DDF-A258-2EBBF691B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6204-BB4F-4CE4-A8C0-98AAE809D019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BA67-75AE-4DDF-A258-2EBBF691B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6204-BB4F-4CE4-A8C0-98AAE809D019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BA67-75AE-4DDF-A258-2EBBF691B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6204-BB4F-4CE4-A8C0-98AAE809D019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BA67-75AE-4DDF-A258-2EBBF691B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6204-BB4F-4CE4-A8C0-98AAE809D019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BA67-75AE-4DDF-A258-2EBBF691B9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6204-BB4F-4CE4-A8C0-98AAE809D019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BA67-75AE-4DDF-A258-2EBBF691B90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6204-BB4F-4CE4-A8C0-98AAE809D019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BA67-75AE-4DDF-A258-2EBBF691B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6204-BB4F-4CE4-A8C0-98AAE809D019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5BA67-75AE-4DDF-A258-2EBBF691B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5626204-BB4F-4CE4-A8C0-98AAE809D019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8F5BA67-75AE-4DDF-A258-2EBBF691B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5626204-BB4F-4CE4-A8C0-98AAE809D019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8F5BA67-75AE-4DDF-A258-2EBBF691B9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5626204-BB4F-4CE4-A8C0-98AAE809D019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8F5BA67-75AE-4DDF-A258-2EBBF691B9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Atomic Radius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77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eff</a:t>
            </a:r>
            <a:r>
              <a:rPr lang="en-US" dirty="0" smtClean="0"/>
              <a:t> increases across a period…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What happens to atomic radius?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218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eff</a:t>
            </a:r>
            <a:r>
              <a:rPr lang="en-US" dirty="0" smtClean="0"/>
              <a:t> increases across a period…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Radius decreases – effective core charge increases, so valence electrons are more attracted to the nucleus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60365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the number of shells increases down a group…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What happens to atomic radius?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3071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the number of shells increases down a group…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Radius increases – valence electrons are farther from the nucleus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0789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/>
              <a:t>What is the SMALLEST atom on the periodic table?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WHY?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5067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SMALLEST atom on the periodic 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/>
              <a:t>Helium – fewest number of energy levels, greater </a:t>
            </a:r>
            <a:r>
              <a:rPr lang="en-US" sz="4400" dirty="0" err="1" smtClean="0"/>
              <a:t>Z</a:t>
            </a:r>
            <a:r>
              <a:rPr lang="en-US" sz="4400" baseline="-25000" dirty="0" err="1" smtClean="0"/>
              <a:t>eff</a:t>
            </a:r>
            <a:r>
              <a:rPr lang="en-US" sz="4400" dirty="0" smtClean="0"/>
              <a:t> than hydrogen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9638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bigger?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Boron (B) or Indium (In)?</a:t>
            </a:r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 smtClean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283653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bigger?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Indium </a:t>
            </a:r>
            <a:r>
              <a:rPr lang="en-US" sz="5400" dirty="0" smtClean="0"/>
              <a:t>(In</a:t>
            </a:r>
            <a:r>
              <a:rPr lang="en-US" sz="5400" dirty="0" smtClean="0"/>
              <a:t>)</a:t>
            </a:r>
          </a:p>
          <a:p>
            <a:pPr marL="0" indent="0" algn="ctr">
              <a:buNone/>
            </a:pPr>
            <a:r>
              <a:rPr lang="en-US" sz="3600" dirty="0" smtClean="0"/>
              <a:t>More energy levels – valence electrons are farther from nucleus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43870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bigger?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Niobium (</a:t>
            </a:r>
            <a:r>
              <a:rPr lang="en-US" sz="5400" dirty="0" err="1" smtClean="0"/>
              <a:t>Nb</a:t>
            </a:r>
            <a:r>
              <a:rPr lang="en-US" sz="5400" dirty="0" smtClean="0"/>
              <a:t>) or Cadmium (Cd)?</a:t>
            </a:r>
          </a:p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WHY?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350456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bigger?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Niobium (</a:t>
            </a:r>
            <a:r>
              <a:rPr lang="en-US" sz="3600" dirty="0" err="1"/>
              <a:t>Nb</a:t>
            </a:r>
            <a:r>
              <a:rPr lang="en-US" sz="3600" dirty="0"/>
              <a:t>)</a:t>
            </a:r>
          </a:p>
          <a:p>
            <a:pPr marL="0" indent="0" algn="ctr">
              <a:buNone/>
            </a:pPr>
            <a:r>
              <a:rPr lang="en-US" sz="3600" dirty="0"/>
              <a:t>Fewer protons – valence electrons are not as attracted to the nucleus</a:t>
            </a:r>
          </a:p>
          <a:p>
            <a:pPr marL="0" indent="0" algn="ctr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48867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bigger?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Xenon (</a:t>
            </a:r>
            <a:r>
              <a:rPr lang="en-US" sz="5400" dirty="0" err="1" smtClean="0"/>
              <a:t>Xe</a:t>
            </a:r>
            <a:r>
              <a:rPr lang="en-US" sz="5400" dirty="0" smtClean="0"/>
              <a:t>) or Radon (Rn)?</a:t>
            </a:r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 smtClean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4270868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bigger?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Radon </a:t>
            </a:r>
            <a:r>
              <a:rPr lang="en-US" sz="5400" dirty="0" smtClean="0"/>
              <a:t>(Rn</a:t>
            </a:r>
            <a:r>
              <a:rPr lang="en-US" sz="5400" dirty="0" smtClean="0"/>
              <a:t>)</a:t>
            </a:r>
            <a:endParaRPr lang="en-US" sz="5400" dirty="0" smtClean="0"/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3600" dirty="0"/>
              <a:t>More energy levels – valence electrons are farther from nucleus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12111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bigger?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Uranium (U) or Francium (Fr)?</a:t>
            </a:r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 smtClean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339059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bigger?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Francium </a:t>
            </a:r>
            <a:r>
              <a:rPr lang="en-US" sz="5400" dirty="0" smtClean="0"/>
              <a:t>(Fr</a:t>
            </a:r>
            <a:r>
              <a:rPr lang="en-US" sz="5400" dirty="0" smtClean="0"/>
              <a:t>)</a:t>
            </a:r>
            <a:endParaRPr lang="en-US" sz="5400" dirty="0" smtClean="0"/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 smtClean="0"/>
              <a:t>Fewer protons – valence elec</a:t>
            </a:r>
            <a:r>
              <a:rPr lang="en-US" sz="4000" dirty="0" smtClean="0"/>
              <a:t>trons are not as attracted to the nucleus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853203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57</TotalTime>
  <Words>245</Words>
  <Application>Microsoft Office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Pushpin</vt:lpstr>
      <vt:lpstr>Atomic Radius</vt:lpstr>
      <vt:lpstr>Which is bigger?</vt:lpstr>
      <vt:lpstr>Which is bigger?</vt:lpstr>
      <vt:lpstr>Which is bigger?</vt:lpstr>
      <vt:lpstr>Which is bigger?</vt:lpstr>
      <vt:lpstr>Which is bigger?</vt:lpstr>
      <vt:lpstr>Which is bigger?</vt:lpstr>
      <vt:lpstr>Which is bigger?</vt:lpstr>
      <vt:lpstr>Which is bigger?</vt:lpstr>
      <vt:lpstr>As Zeff increases across a period…</vt:lpstr>
      <vt:lpstr>As Zeff increases across a period…</vt:lpstr>
      <vt:lpstr>As the number of shells increases down a group…</vt:lpstr>
      <vt:lpstr>As the number of shells increases down a group…</vt:lpstr>
      <vt:lpstr>PowerPoint Presentation</vt:lpstr>
      <vt:lpstr>What is the SMALLEST atom on the periodic table?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Radius</dc:title>
  <dc:creator>e139310</dc:creator>
  <cp:lastModifiedBy>e139310</cp:lastModifiedBy>
  <cp:revision>6</cp:revision>
  <dcterms:created xsi:type="dcterms:W3CDTF">2017-10-20T02:29:12Z</dcterms:created>
  <dcterms:modified xsi:type="dcterms:W3CDTF">2017-10-24T18:36:48Z</dcterms:modified>
</cp:coreProperties>
</file>